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13"/>
    </p:embeddedFont>
    <p:embeddedFont>
      <p:font typeface="APLPAPATROLL" panose="02000603000000000000" pitchFamily="2" charset="0"/>
      <p:regular r:id="rId13"/>
    </p:embeddedFont>
    <p:embeddedFont>
      <p:font typeface="KAHoney" panose="02000803000000000000" pitchFamily="2" charset="0"/>
      <p:regular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CAFF"/>
    <a:srgbClr val="FBB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67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18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498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610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281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82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46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19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5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82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3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773592-AA23-9142-A253-70560639D3A8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88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 Display</vt:lpstr>
      <vt:lpstr>Aptos</vt:lpstr>
      <vt:lpstr>KAHoney</vt:lpstr>
      <vt:lpstr>Arial</vt:lpstr>
      <vt:lpstr>APLPAPATROLL</vt:lpstr>
      <vt:lpstr>APLPAPATROLL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5</cp:revision>
  <dcterms:created xsi:type="dcterms:W3CDTF">2024-07-19T18:40:43Z</dcterms:created>
  <dcterms:modified xsi:type="dcterms:W3CDTF">2024-07-19T19:05:53Z</dcterms:modified>
</cp:coreProperties>
</file>